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12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37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54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8705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9840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9240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3493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82537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087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516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4720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10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266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964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706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096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0632248-6693-47B9-95AC-E1BEFB9479B1}" type="datetimeFigureOut">
              <a:rPr lang="hu-HU" smtClean="0"/>
              <a:t>2024. 01. 17.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433BFE-775B-4AB1-8335-9BB5E43E2C9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87571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134189" y="1600440"/>
            <a:ext cx="8534400" cy="1507067"/>
          </a:xfrm>
        </p:spPr>
        <p:txBody>
          <a:bodyPr>
            <a:normAutofit/>
          </a:bodyPr>
          <a:lstStyle/>
          <a:p>
            <a:r>
              <a:rPr lang="hu-H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Első bemutatóm</a:t>
            </a:r>
            <a:endParaRPr lang="hu-H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673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ctrTitle"/>
          </p:nvPr>
        </p:nvSpPr>
        <p:spPr>
          <a:xfrm>
            <a:off x="684212" y="0"/>
            <a:ext cx="8916988" cy="2971801"/>
          </a:xfrm>
        </p:spPr>
        <p:txBody>
          <a:bodyPr>
            <a:normAutofit/>
          </a:bodyPr>
          <a:lstStyle/>
          <a:p>
            <a:pPr algn="ctr"/>
            <a:r>
              <a:rPr lang="hu-HU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Sulyok István Református Általános Iskola és Alapfokú Művészeti Iskola</a:t>
            </a:r>
            <a:endParaRPr lang="hu-HU" sz="40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>
          <a:xfrm>
            <a:off x="7137264" y="5319970"/>
            <a:ext cx="6400800" cy="1947333"/>
          </a:xfrm>
        </p:spPr>
        <p:txBody>
          <a:bodyPr>
            <a:normAutofit/>
          </a:bodyPr>
          <a:lstStyle/>
          <a:p>
            <a:r>
              <a:rPr lang="hu-H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Készítette: Bokor Gyula</a:t>
            </a:r>
            <a:endParaRPr lang="hu-H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52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618897" y="398657"/>
            <a:ext cx="8534400" cy="1507067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Iskola adatai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618897" y="2828108"/>
            <a:ext cx="8534400" cy="3615267"/>
          </a:xfrm>
        </p:spPr>
        <p:txBody>
          <a:bodyPr>
            <a:normAutofit/>
          </a:bodyPr>
          <a:lstStyle/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Név: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Sulyok István Református Általános Iskola és AMI</a:t>
            </a:r>
          </a:p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Cím: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4138 Komádi, Dózsa György út.</a:t>
            </a:r>
          </a:p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Telefonszám: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0654/438-025</a:t>
            </a:r>
          </a:p>
          <a:p>
            <a:r>
              <a:rPr lang="hu-H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E-mail:</a:t>
            </a:r>
            <a:r>
              <a:rPr lang="hu-H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sulyokistvankomadi@gmail.com</a:t>
            </a:r>
            <a:endParaRPr lang="hu-H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8150910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Szele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zele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ele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</TotalTime>
  <Words>43</Words>
  <Application>Microsoft Office PowerPoint</Application>
  <PresentationFormat>Szélesvásznú</PresentationFormat>
  <Paragraphs>8</Paragraphs>
  <Slides>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7" baseType="lpstr">
      <vt:lpstr>Century Gothic</vt:lpstr>
      <vt:lpstr>Times New Roman</vt:lpstr>
      <vt:lpstr>Wingdings 3</vt:lpstr>
      <vt:lpstr>Szelet</vt:lpstr>
      <vt:lpstr>Első bemutatóm</vt:lpstr>
      <vt:lpstr>A Sulyok István Református Általános Iskola és Alapfokú Művészeti Iskola</vt:lpstr>
      <vt:lpstr>Az Iskola adatai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Első bemutatóm</dc:title>
  <dc:creator>Bokor Gyula</dc:creator>
  <cp:lastModifiedBy>Bokor Gyula</cp:lastModifiedBy>
  <cp:revision>4</cp:revision>
  <dcterms:created xsi:type="dcterms:W3CDTF">2024-01-17T10:11:19Z</dcterms:created>
  <dcterms:modified xsi:type="dcterms:W3CDTF">2024-01-17T10:41:28Z</dcterms:modified>
</cp:coreProperties>
</file>