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28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02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0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720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23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99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8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46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12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07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CB0E-F710-4AC2-8B11-8E3B4FEC6898}" type="datetimeFigureOut">
              <a:rPr lang="hu-HU" smtClean="0"/>
              <a:t>2022. 03. 16.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833C-65D1-49C5-B3F8-F107F8695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0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latin typeface="+mn-lt"/>
              </a:rPr>
              <a:t>Az egerek élete</a:t>
            </a:r>
            <a:endParaRPr lang="hu-HU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665788"/>
            <a:ext cx="11880000" cy="51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latin typeface="+mn-lt"/>
              </a:rPr>
              <a:t>Szeretik a sajtot!!!!</a:t>
            </a:r>
            <a:endParaRPr lang="hu-HU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4" y="1690688"/>
            <a:ext cx="3283610" cy="288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1" y="3258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latin typeface="+mn-lt"/>
              </a:rPr>
              <a:t>Az egér és a macska barátsága!</a:t>
            </a:r>
            <a:endParaRPr lang="hu-HU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2494">
            <a:off x="1413032" y="1876796"/>
            <a:ext cx="3501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04" y="2752336"/>
            <a:ext cx="3264414" cy="41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latin typeface="+mn-lt"/>
              </a:rPr>
              <a:t>A megfelelő védőfelszerelés!!!!</a:t>
            </a:r>
            <a:endParaRPr lang="hu-HU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982">
            <a:off x="2053390" y="2038559"/>
            <a:ext cx="768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379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latin typeface="+mn-lt"/>
              </a:rPr>
              <a:t>Az erőnlét fontossága!</a:t>
            </a:r>
            <a:endParaRPr lang="hu-HU" sz="6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29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</Words>
  <Application>Microsoft Office PowerPoint</Application>
  <PresentationFormat>Szélesvásznú</PresentationFormat>
  <Paragraphs>5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Az egerek élete</vt:lpstr>
      <vt:lpstr>Szeretik a sajtot!!!!</vt:lpstr>
      <vt:lpstr>Az egér és a macska barátsága!</vt:lpstr>
      <vt:lpstr>A megfelelő védőfelszerelés!!!!</vt:lpstr>
      <vt:lpstr>Az erőnlét fontossága!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egerek élete</dc:title>
  <dc:creator>Bokor Gyula</dc:creator>
  <cp:lastModifiedBy>Bokor Gyula</cp:lastModifiedBy>
  <cp:revision>3</cp:revision>
  <dcterms:created xsi:type="dcterms:W3CDTF">2022-03-16T10:25:57Z</dcterms:created>
  <dcterms:modified xsi:type="dcterms:W3CDTF">2022-03-16T10:38:55Z</dcterms:modified>
</cp:coreProperties>
</file>